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 varScale="1">
        <p:scale>
          <a:sx n="98" d="100"/>
          <a:sy n="98" d="100"/>
        </p:scale>
        <p:origin x="-576" y="-90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30.03.2021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30.03.2021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30.03.2021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7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05977"/>
            <a:ext cx="8579296" cy="495187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«Гимназия №125» Советского района г. Казани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5462633"/>
              </p:ext>
            </p:extLst>
          </p:nvPr>
        </p:nvGraphicFramePr>
        <p:xfrm>
          <a:off x="1115616" y="856033"/>
          <a:ext cx="7416825" cy="373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2275">
                  <a:extLst>
                    <a:ext uri="{9D8B030D-6E8A-4147-A177-3AD203B41FA5}">
                      <a16:colId xmlns="" xmlns:a16="http://schemas.microsoft.com/office/drawing/2014/main" val="3942573181"/>
                    </a:ext>
                  </a:extLst>
                </a:gridCol>
                <a:gridCol w="2472275">
                  <a:extLst>
                    <a:ext uri="{9D8B030D-6E8A-4147-A177-3AD203B41FA5}">
                      <a16:colId xmlns="" xmlns:a16="http://schemas.microsoft.com/office/drawing/2014/main" val="3292023358"/>
                    </a:ext>
                  </a:extLst>
                </a:gridCol>
                <a:gridCol w="2472275">
                  <a:extLst>
                    <a:ext uri="{9D8B030D-6E8A-4147-A177-3AD203B41FA5}">
                      <a16:colId xmlns="" xmlns:a16="http://schemas.microsoft.com/office/drawing/2014/main" val="1467201101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-34033"/>
            <a:ext cx="1907704" cy="8322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58697" y="864981"/>
            <a:ext cx="2818451" cy="215193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295" r="10924"/>
          <a:stretch/>
        </p:blipFill>
        <p:spPr>
          <a:xfrm rot="5400000">
            <a:off x="4675502" y="2274072"/>
            <a:ext cx="1602889" cy="308857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1731" b="35442"/>
          <a:stretch/>
        </p:blipFill>
        <p:spPr>
          <a:xfrm>
            <a:off x="1128410" y="2893251"/>
            <a:ext cx="2930288" cy="174350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950" r="18101"/>
          <a:stretch/>
        </p:blipFill>
        <p:spPr>
          <a:xfrm rot="5400000">
            <a:off x="1513846" y="472279"/>
            <a:ext cx="2152147" cy="29375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623"/>
          <a:stretch/>
        </p:blipFill>
        <p:spPr>
          <a:xfrm>
            <a:off x="6854346" y="854240"/>
            <a:ext cx="2110142" cy="21811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809" t="37400" b="36000"/>
          <a:stretch/>
        </p:blipFill>
        <p:spPr>
          <a:xfrm>
            <a:off x="6845792" y="3035413"/>
            <a:ext cx="2118696" cy="1584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860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0563"/>
            <a:ext cx="7632849" cy="1222081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Широкая Масленица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39552" y="10563"/>
            <a:ext cx="8147248" cy="6525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«Гимназия №125» </a:t>
            </a:r>
          </a:p>
          <a:p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Советского района г. Казани</a:t>
            </a:r>
            <a:endParaRPr lang="ru-RU" sz="20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579862"/>
            <a:ext cx="8588446" cy="15121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4627" y="1160347"/>
            <a:ext cx="2940167" cy="2205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35896" y="1287545"/>
            <a:ext cx="2924944" cy="21937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1633" y="67483"/>
            <a:ext cx="1783976" cy="17872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17017" y="936770"/>
            <a:ext cx="1959423" cy="24220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3384</TotalTime>
  <Words>16</Words>
  <Application>Microsoft Office PowerPoint</Application>
  <PresentationFormat>Экран (16:9)</PresentationFormat>
  <Paragraphs>6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2_Тема Office</vt:lpstr>
      <vt:lpstr>ФОТОРЕПОРТАЖ  МБОУ «Гимназия №125» Советского района г. Казани</vt:lpstr>
      <vt:lpstr>Широкая Масленица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user</cp:lastModifiedBy>
  <cp:revision>434</cp:revision>
  <cp:lastPrinted>2021-02-04T07:26:50Z</cp:lastPrinted>
  <dcterms:created xsi:type="dcterms:W3CDTF">2015-10-13T08:15:21Z</dcterms:created>
  <dcterms:modified xsi:type="dcterms:W3CDTF">2021-03-30T14:29:37Z</dcterms:modified>
</cp:coreProperties>
</file>